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51" r:id="rId1"/>
  </p:sldMasterIdLst>
  <p:sldIdLst>
    <p:sldId id="256" r:id="rId2"/>
  </p:sldIdLst>
  <p:sldSz cx="12103100" cy="6858000"/>
  <p:notesSz cx="6858000" cy="9144000"/>
  <p:embeddedFontLst>
    <p:embeddedFont>
      <p:font typeface="Lemon/Milk(RUS BY LYAJKA)" panose="020B0603050302020204" pitchFamily="34" charset="2"/>
      <p:regular r:id="rId3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0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font" Target="fonts/font1.fntdata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2088" y="1952625"/>
            <a:ext cx="10438924" cy="385042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  <a:endParaRPr lang="en-US" dirty="0"/>
          </a:p>
        </p:txBody>
      </p:sp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52CB7622-D88B-7EA9-4D02-36DC56926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490166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95550" y="593080"/>
            <a:ext cx="4419600" cy="49859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r>
              <a:rPr lang="en-US" dirty="0">
                <a:effectLst/>
              </a:rPr>
              <a:t>XLI International Winter School</a:t>
            </a:r>
            <a:br>
              <a:rPr lang="en-US" dirty="0"/>
            </a:br>
            <a:r>
              <a:rPr lang="en-US" dirty="0">
                <a:effectLst/>
              </a:rPr>
              <a:t>in Theoretical Physics “KOUROVKA”</a:t>
            </a:r>
            <a:endParaRPr lang="en-US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7EB22531-4439-68AD-0D95-61D8D432C56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815961" y="562769"/>
            <a:ext cx="1493043" cy="514623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1F02B1F9-2D09-95CC-6325-2F6A57EDC091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7315623" y="560388"/>
            <a:ext cx="1356338" cy="517004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05E9350E-99BB-6AFA-0BAD-86C4246737C7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0453004" y="574674"/>
            <a:ext cx="1357996" cy="517004"/>
          </a:xfrm>
          <a:prstGeom prst="rect">
            <a:avLst/>
          </a:prstGeom>
        </p:spPr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31BF5407-3822-9248-EF12-A61B153C1B0A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313529" y="511903"/>
            <a:ext cx="1967710" cy="618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8455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07725" rtl="0" eaLnBrk="1" latinLnBrk="0" hangingPunct="1">
        <a:lnSpc>
          <a:spcPct val="90000"/>
        </a:lnSpc>
        <a:spcBef>
          <a:spcPct val="0"/>
        </a:spcBef>
        <a:buNone/>
        <a:defRPr sz="1800" kern="1200" spc="-2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0" indent="0" algn="l" defTabSz="907725" rtl="0" eaLnBrk="1" latinLnBrk="0" hangingPunct="1">
        <a:lnSpc>
          <a:spcPct val="90000"/>
        </a:lnSpc>
        <a:spcBef>
          <a:spcPts val="993"/>
        </a:spcBef>
        <a:buFont typeface="Arial" panose="020B0604020202020204" pitchFamily="34" charset="0"/>
        <a:buNone/>
        <a:defRPr sz="2780" kern="1200">
          <a:solidFill>
            <a:schemeClr val="tx1"/>
          </a:solidFill>
          <a:latin typeface="+mn-lt"/>
          <a:ea typeface="+mn-ea"/>
          <a:cs typeface="+mn-cs"/>
        </a:defRPr>
      </a:lvl1pPr>
      <a:lvl2pPr marL="680794" indent="-226931" algn="l" defTabSz="907725" rtl="0" eaLnBrk="1" latinLnBrk="0" hangingPunct="1">
        <a:lnSpc>
          <a:spcPct val="90000"/>
        </a:lnSpc>
        <a:spcBef>
          <a:spcPts val="496"/>
        </a:spcBef>
        <a:buFont typeface="Arial" panose="020B0604020202020204" pitchFamily="34" charset="0"/>
        <a:buChar char="•"/>
        <a:defRPr sz="2382" kern="1200">
          <a:solidFill>
            <a:schemeClr val="tx1"/>
          </a:solidFill>
          <a:latin typeface="+mn-lt"/>
          <a:ea typeface="+mn-ea"/>
          <a:cs typeface="+mn-cs"/>
        </a:defRPr>
      </a:lvl2pPr>
      <a:lvl3pPr marL="1134656" indent="-226931" algn="l" defTabSz="907725" rtl="0" eaLnBrk="1" latinLnBrk="0" hangingPunct="1">
        <a:lnSpc>
          <a:spcPct val="90000"/>
        </a:lnSpc>
        <a:spcBef>
          <a:spcPts val="496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3pPr>
      <a:lvl4pPr marL="1588519" indent="-226931" algn="l" defTabSz="907725" rtl="0" eaLnBrk="1" latinLnBrk="0" hangingPunct="1">
        <a:lnSpc>
          <a:spcPct val="90000"/>
        </a:lnSpc>
        <a:spcBef>
          <a:spcPts val="496"/>
        </a:spcBef>
        <a:buFont typeface="Arial" panose="020B0604020202020204" pitchFamily="34" charset="0"/>
        <a:buChar char="•"/>
        <a:defRPr sz="1787" kern="1200">
          <a:solidFill>
            <a:schemeClr val="tx1"/>
          </a:solidFill>
          <a:latin typeface="+mn-lt"/>
          <a:ea typeface="+mn-ea"/>
          <a:cs typeface="+mn-cs"/>
        </a:defRPr>
      </a:lvl4pPr>
      <a:lvl5pPr marL="2042381" indent="-226931" algn="l" defTabSz="907725" rtl="0" eaLnBrk="1" latinLnBrk="0" hangingPunct="1">
        <a:lnSpc>
          <a:spcPct val="90000"/>
        </a:lnSpc>
        <a:spcBef>
          <a:spcPts val="496"/>
        </a:spcBef>
        <a:buFont typeface="Arial" panose="020B0604020202020204" pitchFamily="34" charset="0"/>
        <a:buChar char="•"/>
        <a:defRPr sz="1787" kern="1200">
          <a:solidFill>
            <a:schemeClr val="tx1"/>
          </a:solidFill>
          <a:latin typeface="+mn-lt"/>
          <a:ea typeface="+mn-ea"/>
          <a:cs typeface="+mn-cs"/>
        </a:defRPr>
      </a:lvl5pPr>
      <a:lvl6pPr marL="2496243" indent="-226931" algn="l" defTabSz="907725" rtl="0" eaLnBrk="1" latinLnBrk="0" hangingPunct="1">
        <a:lnSpc>
          <a:spcPct val="90000"/>
        </a:lnSpc>
        <a:spcBef>
          <a:spcPts val="496"/>
        </a:spcBef>
        <a:buFont typeface="Arial" panose="020B0604020202020204" pitchFamily="34" charset="0"/>
        <a:buChar char="•"/>
        <a:defRPr sz="1787" kern="1200">
          <a:solidFill>
            <a:schemeClr val="tx1"/>
          </a:solidFill>
          <a:latin typeface="+mn-lt"/>
          <a:ea typeface="+mn-ea"/>
          <a:cs typeface="+mn-cs"/>
        </a:defRPr>
      </a:lvl6pPr>
      <a:lvl7pPr marL="2950106" indent="-226931" algn="l" defTabSz="907725" rtl="0" eaLnBrk="1" latinLnBrk="0" hangingPunct="1">
        <a:lnSpc>
          <a:spcPct val="90000"/>
        </a:lnSpc>
        <a:spcBef>
          <a:spcPts val="496"/>
        </a:spcBef>
        <a:buFont typeface="Arial" panose="020B0604020202020204" pitchFamily="34" charset="0"/>
        <a:buChar char="•"/>
        <a:defRPr sz="1787" kern="1200">
          <a:solidFill>
            <a:schemeClr val="tx1"/>
          </a:solidFill>
          <a:latin typeface="+mn-lt"/>
          <a:ea typeface="+mn-ea"/>
          <a:cs typeface="+mn-cs"/>
        </a:defRPr>
      </a:lvl7pPr>
      <a:lvl8pPr marL="3403968" indent="-226931" algn="l" defTabSz="907725" rtl="0" eaLnBrk="1" latinLnBrk="0" hangingPunct="1">
        <a:lnSpc>
          <a:spcPct val="90000"/>
        </a:lnSpc>
        <a:spcBef>
          <a:spcPts val="496"/>
        </a:spcBef>
        <a:buFont typeface="Arial" panose="020B0604020202020204" pitchFamily="34" charset="0"/>
        <a:buChar char="•"/>
        <a:defRPr sz="1787" kern="1200">
          <a:solidFill>
            <a:schemeClr val="tx1"/>
          </a:solidFill>
          <a:latin typeface="+mn-lt"/>
          <a:ea typeface="+mn-ea"/>
          <a:cs typeface="+mn-cs"/>
        </a:defRPr>
      </a:lvl8pPr>
      <a:lvl9pPr marL="3857831" indent="-226931" algn="l" defTabSz="907725" rtl="0" eaLnBrk="1" latinLnBrk="0" hangingPunct="1">
        <a:lnSpc>
          <a:spcPct val="90000"/>
        </a:lnSpc>
        <a:spcBef>
          <a:spcPts val="496"/>
        </a:spcBef>
        <a:buFont typeface="Arial" panose="020B0604020202020204" pitchFamily="34" charset="0"/>
        <a:buChar char="•"/>
        <a:defRPr sz="178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07725" rtl="0" eaLnBrk="1" latinLnBrk="0" hangingPunct="1">
        <a:defRPr sz="1787" kern="1200">
          <a:solidFill>
            <a:schemeClr val="tx1"/>
          </a:solidFill>
          <a:latin typeface="+mn-lt"/>
          <a:ea typeface="+mn-ea"/>
          <a:cs typeface="+mn-cs"/>
        </a:defRPr>
      </a:lvl1pPr>
      <a:lvl2pPr marL="453862" algn="l" defTabSz="907725" rtl="0" eaLnBrk="1" latinLnBrk="0" hangingPunct="1">
        <a:defRPr sz="1787" kern="1200">
          <a:solidFill>
            <a:schemeClr val="tx1"/>
          </a:solidFill>
          <a:latin typeface="+mn-lt"/>
          <a:ea typeface="+mn-ea"/>
          <a:cs typeface="+mn-cs"/>
        </a:defRPr>
      </a:lvl2pPr>
      <a:lvl3pPr marL="907725" algn="l" defTabSz="907725" rtl="0" eaLnBrk="1" latinLnBrk="0" hangingPunct="1">
        <a:defRPr sz="1787" kern="1200">
          <a:solidFill>
            <a:schemeClr val="tx1"/>
          </a:solidFill>
          <a:latin typeface="+mn-lt"/>
          <a:ea typeface="+mn-ea"/>
          <a:cs typeface="+mn-cs"/>
        </a:defRPr>
      </a:lvl3pPr>
      <a:lvl4pPr marL="1361587" algn="l" defTabSz="907725" rtl="0" eaLnBrk="1" latinLnBrk="0" hangingPunct="1">
        <a:defRPr sz="1787" kern="1200">
          <a:solidFill>
            <a:schemeClr val="tx1"/>
          </a:solidFill>
          <a:latin typeface="+mn-lt"/>
          <a:ea typeface="+mn-ea"/>
          <a:cs typeface="+mn-cs"/>
        </a:defRPr>
      </a:lvl4pPr>
      <a:lvl5pPr marL="1815450" algn="l" defTabSz="907725" rtl="0" eaLnBrk="1" latinLnBrk="0" hangingPunct="1">
        <a:defRPr sz="1787" kern="1200">
          <a:solidFill>
            <a:schemeClr val="tx1"/>
          </a:solidFill>
          <a:latin typeface="+mn-lt"/>
          <a:ea typeface="+mn-ea"/>
          <a:cs typeface="+mn-cs"/>
        </a:defRPr>
      </a:lvl5pPr>
      <a:lvl6pPr marL="2269312" algn="l" defTabSz="907725" rtl="0" eaLnBrk="1" latinLnBrk="0" hangingPunct="1">
        <a:defRPr sz="1787" kern="1200">
          <a:solidFill>
            <a:schemeClr val="tx1"/>
          </a:solidFill>
          <a:latin typeface="+mn-lt"/>
          <a:ea typeface="+mn-ea"/>
          <a:cs typeface="+mn-cs"/>
        </a:defRPr>
      </a:lvl6pPr>
      <a:lvl7pPr marL="2723175" algn="l" defTabSz="907725" rtl="0" eaLnBrk="1" latinLnBrk="0" hangingPunct="1">
        <a:defRPr sz="1787" kern="1200">
          <a:solidFill>
            <a:schemeClr val="tx1"/>
          </a:solidFill>
          <a:latin typeface="+mn-lt"/>
          <a:ea typeface="+mn-ea"/>
          <a:cs typeface="+mn-cs"/>
        </a:defRPr>
      </a:lvl7pPr>
      <a:lvl8pPr marL="3177037" algn="l" defTabSz="907725" rtl="0" eaLnBrk="1" latinLnBrk="0" hangingPunct="1">
        <a:defRPr sz="1787" kern="1200">
          <a:solidFill>
            <a:schemeClr val="tx1"/>
          </a:solidFill>
          <a:latin typeface="+mn-lt"/>
          <a:ea typeface="+mn-ea"/>
          <a:cs typeface="+mn-cs"/>
        </a:defRPr>
      </a:lvl8pPr>
      <a:lvl9pPr marL="3630900" algn="l" defTabSz="907725" rtl="0" eaLnBrk="1" latinLnBrk="0" hangingPunct="1">
        <a:defRPr sz="178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userDrawn="1">
          <p15:clr>
            <a:srgbClr val="E5E5E5"/>
          </p15:clr>
        </p15:guide>
        <p15:guide id="2" pos="7624" userDrawn="1">
          <p15:clr>
            <a:srgbClr val="E5E5E5"/>
          </p15:clr>
        </p15:guide>
        <p15:guide id="3" pos="184" userDrawn="1">
          <p15:clr>
            <a:srgbClr val="E5E5E5"/>
          </p15:clr>
        </p15:guide>
        <p15:guide id="4" pos="7440" userDrawn="1">
          <p15:clr>
            <a:srgbClr val="E5E5E5"/>
          </p15:clr>
        </p15:guide>
        <p15:guide id="5" orient="horz" userDrawn="1">
          <p15:clr>
            <a:srgbClr val="E5E5E5"/>
          </p15:clr>
        </p15:guide>
        <p15:guide id="6" orient="horz" pos="4320" userDrawn="1">
          <p15:clr>
            <a:srgbClr val="E5E5E5"/>
          </p15:clr>
        </p15:guide>
        <p15:guide id="7" orient="horz" pos="352" userDrawn="1">
          <p15:clr>
            <a:srgbClr val="E5E5E5"/>
          </p15:clr>
        </p15:guide>
        <p15:guide id="8" orient="horz" pos="3968" userDrawn="1">
          <p15:clr>
            <a:srgbClr val="E5E5E5"/>
          </p15:clr>
        </p15:guide>
        <p15:guide id="9" orient="horz" pos="686" userDrawn="1">
          <p15:clr>
            <a:srgbClr val="E5E5E5"/>
          </p15:clr>
        </p15:guide>
        <p15:guide id="10" orient="horz" pos="1230" userDrawn="1">
          <p15:clr>
            <a:srgbClr val="E5E5E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74E3349C-940A-6021-D15C-085172F8E3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550" y="593080"/>
            <a:ext cx="4419600" cy="498598"/>
          </a:xfrm>
        </p:spPr>
        <p:txBody>
          <a:bodyPr/>
          <a:lstStyle/>
          <a:p>
            <a:r>
              <a:rPr lang="en-US" dirty="0">
                <a:effectLst/>
              </a:rPr>
              <a:t>XLI International Winter School</a:t>
            </a:r>
            <a:br>
              <a:rPr lang="en-US" dirty="0"/>
            </a:br>
            <a:r>
              <a:rPr lang="en-US" dirty="0">
                <a:effectLst/>
              </a:rPr>
              <a:t>in Theoretical Physics “KOUROVKA”</a:t>
            </a:r>
            <a:endParaRPr lang="ru-RU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37BEED57-DD2D-DAFD-904A-59DCF76EB5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2100" y="1952625"/>
            <a:ext cx="11518900" cy="498598"/>
          </a:xfrm>
        </p:spPr>
        <p:txBody>
          <a:bodyPr/>
          <a:lstStyle/>
          <a:p>
            <a:r>
              <a:rPr lang="en-US" sz="3600" spc="80" dirty="0">
                <a:solidFill>
                  <a:schemeClr val="accent2"/>
                </a:solidFill>
                <a:effectLst/>
                <a:latin typeface="+mj-lt"/>
              </a:rPr>
              <a:t>Ivan Ivanov</a:t>
            </a:r>
          </a:p>
        </p:txBody>
      </p:sp>
      <p:sp>
        <p:nvSpPr>
          <p:cNvPr id="9" name="Объект 4">
            <a:extLst>
              <a:ext uri="{FF2B5EF4-FFF2-40B4-BE49-F238E27FC236}">
                <a16:creationId xmlns:a16="http://schemas.microsoft.com/office/drawing/2014/main" id="{B907D553-BCC1-647B-6F5F-9EE5CEC62B7A}"/>
              </a:ext>
            </a:extLst>
          </p:cNvPr>
          <p:cNvSpPr txBox="1">
            <a:spLocks/>
          </p:cNvSpPr>
          <p:nvPr/>
        </p:nvSpPr>
        <p:spPr>
          <a:xfrm>
            <a:off x="292100" y="2525285"/>
            <a:ext cx="11518900" cy="180049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ctr" defTabSz="907725" rtl="0" eaLnBrk="1" latinLnBrk="0" hangingPunct="1">
              <a:lnSpc>
                <a:spcPct val="90000"/>
              </a:lnSpc>
              <a:spcBef>
                <a:spcPts val="993"/>
              </a:spcBef>
              <a:buFont typeface="Arial" panose="020B0604020202020204" pitchFamily="34" charset="0"/>
              <a:buNone/>
              <a:defRPr sz="27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0794" indent="-226931" algn="l" defTabSz="907725" rtl="0" eaLnBrk="1" latinLnBrk="0" hangingPunct="1">
              <a:lnSpc>
                <a:spcPct val="90000"/>
              </a:lnSpc>
              <a:spcBef>
                <a:spcPts val="496"/>
              </a:spcBef>
              <a:buFont typeface="Arial" panose="020B0604020202020204" pitchFamily="34" charset="0"/>
              <a:buChar char="•"/>
              <a:defRPr sz="23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4656" indent="-226931" algn="l" defTabSz="907725" rtl="0" eaLnBrk="1" latinLnBrk="0" hangingPunct="1">
              <a:lnSpc>
                <a:spcPct val="90000"/>
              </a:lnSpc>
              <a:spcBef>
                <a:spcPts val="496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88519" indent="-226931" algn="l" defTabSz="907725" rtl="0" eaLnBrk="1" latinLnBrk="0" hangingPunct="1">
              <a:lnSpc>
                <a:spcPct val="90000"/>
              </a:lnSpc>
              <a:spcBef>
                <a:spcPts val="496"/>
              </a:spcBef>
              <a:buFont typeface="Arial" panose="020B0604020202020204" pitchFamily="34" charset="0"/>
              <a:buChar char="•"/>
              <a:defRPr sz="17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42381" indent="-226931" algn="l" defTabSz="907725" rtl="0" eaLnBrk="1" latinLnBrk="0" hangingPunct="1">
              <a:lnSpc>
                <a:spcPct val="90000"/>
              </a:lnSpc>
              <a:spcBef>
                <a:spcPts val="496"/>
              </a:spcBef>
              <a:buFont typeface="Arial" panose="020B0604020202020204" pitchFamily="34" charset="0"/>
              <a:buChar char="•"/>
              <a:defRPr sz="17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96243" indent="-226931" algn="l" defTabSz="907725" rtl="0" eaLnBrk="1" latinLnBrk="0" hangingPunct="1">
              <a:lnSpc>
                <a:spcPct val="90000"/>
              </a:lnSpc>
              <a:spcBef>
                <a:spcPts val="496"/>
              </a:spcBef>
              <a:buFont typeface="Arial" panose="020B0604020202020204" pitchFamily="34" charset="0"/>
              <a:buChar char="•"/>
              <a:defRPr sz="17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50106" indent="-226931" algn="l" defTabSz="907725" rtl="0" eaLnBrk="1" latinLnBrk="0" hangingPunct="1">
              <a:lnSpc>
                <a:spcPct val="90000"/>
              </a:lnSpc>
              <a:spcBef>
                <a:spcPts val="496"/>
              </a:spcBef>
              <a:buFont typeface="Arial" panose="020B0604020202020204" pitchFamily="34" charset="0"/>
              <a:buChar char="•"/>
              <a:defRPr sz="17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03968" indent="-226931" algn="l" defTabSz="907725" rtl="0" eaLnBrk="1" latinLnBrk="0" hangingPunct="1">
              <a:lnSpc>
                <a:spcPct val="90000"/>
              </a:lnSpc>
              <a:spcBef>
                <a:spcPts val="496"/>
              </a:spcBef>
              <a:buFont typeface="Arial" panose="020B0604020202020204" pitchFamily="34" charset="0"/>
              <a:buChar char="•"/>
              <a:defRPr sz="17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57831" indent="-226931" algn="l" defTabSz="907725" rtl="0" eaLnBrk="1" latinLnBrk="0" hangingPunct="1">
              <a:lnSpc>
                <a:spcPct val="90000"/>
              </a:lnSpc>
              <a:spcBef>
                <a:spcPts val="496"/>
              </a:spcBef>
              <a:buFont typeface="Arial" panose="020B0604020202020204" pitchFamily="34" charset="0"/>
              <a:buChar char="•"/>
              <a:defRPr sz="17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300" cap="all" spc="100" dirty="0">
                <a:solidFill>
                  <a:schemeClr val="accent3"/>
                </a:solidFill>
                <a:effectLst/>
              </a:rPr>
              <a:t>Russian quantum center</a:t>
            </a:r>
            <a:endParaRPr lang="ru-RU" sz="1300" cap="all" spc="100" dirty="0">
              <a:solidFill>
                <a:schemeClr val="accent3"/>
              </a:solidFill>
            </a:endParaRPr>
          </a:p>
        </p:txBody>
      </p:sp>
      <p:sp>
        <p:nvSpPr>
          <p:cNvPr id="10" name="Объект 4">
            <a:extLst>
              <a:ext uri="{FF2B5EF4-FFF2-40B4-BE49-F238E27FC236}">
                <a16:creationId xmlns:a16="http://schemas.microsoft.com/office/drawing/2014/main" id="{40650CFD-B717-31A7-2BCF-B623D106CD35}"/>
              </a:ext>
            </a:extLst>
          </p:cNvPr>
          <p:cNvSpPr txBox="1">
            <a:spLocks/>
          </p:cNvSpPr>
          <p:nvPr/>
        </p:nvSpPr>
        <p:spPr>
          <a:xfrm>
            <a:off x="292100" y="3044302"/>
            <a:ext cx="11518900" cy="191680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ctr" defTabSz="907725" rtl="0" eaLnBrk="1" latinLnBrk="0" hangingPunct="1">
              <a:lnSpc>
                <a:spcPct val="90000"/>
              </a:lnSpc>
              <a:spcBef>
                <a:spcPts val="993"/>
              </a:spcBef>
              <a:buFont typeface="Arial" panose="020B0604020202020204" pitchFamily="34" charset="0"/>
              <a:buNone/>
              <a:defRPr sz="27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0794" indent="-226931" algn="l" defTabSz="907725" rtl="0" eaLnBrk="1" latinLnBrk="0" hangingPunct="1">
              <a:lnSpc>
                <a:spcPct val="90000"/>
              </a:lnSpc>
              <a:spcBef>
                <a:spcPts val="496"/>
              </a:spcBef>
              <a:buFont typeface="Arial" panose="020B0604020202020204" pitchFamily="34" charset="0"/>
              <a:buChar char="•"/>
              <a:defRPr sz="23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4656" indent="-226931" algn="l" defTabSz="907725" rtl="0" eaLnBrk="1" latinLnBrk="0" hangingPunct="1">
              <a:lnSpc>
                <a:spcPct val="90000"/>
              </a:lnSpc>
              <a:spcBef>
                <a:spcPts val="496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88519" indent="-226931" algn="l" defTabSz="907725" rtl="0" eaLnBrk="1" latinLnBrk="0" hangingPunct="1">
              <a:lnSpc>
                <a:spcPct val="90000"/>
              </a:lnSpc>
              <a:spcBef>
                <a:spcPts val="496"/>
              </a:spcBef>
              <a:buFont typeface="Arial" panose="020B0604020202020204" pitchFamily="34" charset="0"/>
              <a:buChar char="•"/>
              <a:defRPr sz="17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42381" indent="-226931" algn="l" defTabSz="907725" rtl="0" eaLnBrk="1" latinLnBrk="0" hangingPunct="1">
              <a:lnSpc>
                <a:spcPct val="90000"/>
              </a:lnSpc>
              <a:spcBef>
                <a:spcPts val="496"/>
              </a:spcBef>
              <a:buFont typeface="Arial" panose="020B0604020202020204" pitchFamily="34" charset="0"/>
              <a:buChar char="•"/>
              <a:defRPr sz="17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96243" indent="-226931" algn="l" defTabSz="907725" rtl="0" eaLnBrk="1" latinLnBrk="0" hangingPunct="1">
              <a:lnSpc>
                <a:spcPct val="90000"/>
              </a:lnSpc>
              <a:spcBef>
                <a:spcPts val="496"/>
              </a:spcBef>
              <a:buFont typeface="Arial" panose="020B0604020202020204" pitchFamily="34" charset="0"/>
              <a:buChar char="•"/>
              <a:defRPr sz="17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50106" indent="-226931" algn="l" defTabSz="907725" rtl="0" eaLnBrk="1" latinLnBrk="0" hangingPunct="1">
              <a:lnSpc>
                <a:spcPct val="90000"/>
              </a:lnSpc>
              <a:spcBef>
                <a:spcPts val="496"/>
              </a:spcBef>
              <a:buFont typeface="Arial" panose="020B0604020202020204" pitchFamily="34" charset="0"/>
              <a:buChar char="•"/>
              <a:defRPr sz="17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03968" indent="-226931" algn="l" defTabSz="907725" rtl="0" eaLnBrk="1" latinLnBrk="0" hangingPunct="1">
              <a:lnSpc>
                <a:spcPct val="90000"/>
              </a:lnSpc>
              <a:spcBef>
                <a:spcPts val="496"/>
              </a:spcBef>
              <a:buFont typeface="Arial" panose="020B0604020202020204" pitchFamily="34" charset="0"/>
              <a:buChar char="•"/>
              <a:defRPr sz="17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57831" indent="-226931" algn="l" defTabSz="907725" rtl="0" eaLnBrk="1" latinLnBrk="0" hangingPunct="1">
              <a:lnSpc>
                <a:spcPct val="90000"/>
              </a:lnSpc>
              <a:spcBef>
                <a:spcPts val="496"/>
              </a:spcBef>
              <a:buFont typeface="Arial" panose="020B0604020202020204" pitchFamily="34" charset="0"/>
              <a:buChar char="•"/>
              <a:defRPr sz="17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5000"/>
              </a:lnSpc>
              <a:spcBef>
                <a:spcPts val="0"/>
              </a:spcBef>
            </a:pPr>
            <a:r>
              <a:rPr lang="it-IT" sz="3600" dirty="0">
                <a:effectLst/>
              </a:rPr>
              <a:t>Magnon </a:t>
            </a:r>
            <a:r>
              <a:rPr lang="en-US" sz="3600" dirty="0"/>
              <a:t>laser and coherent photon variation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1705134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Kourovka">
      <a:dk1>
        <a:srgbClr val="1D1D1B"/>
      </a:dk1>
      <a:lt1>
        <a:srgbClr val="FFFFFF"/>
      </a:lt1>
      <a:dk2>
        <a:srgbClr val="44546A"/>
      </a:dk2>
      <a:lt2>
        <a:srgbClr val="E7E6E6"/>
      </a:lt2>
      <a:accent1>
        <a:srgbClr val="E30B17"/>
      </a:accent1>
      <a:accent2>
        <a:srgbClr val="014F8F"/>
      </a:accent2>
      <a:accent3>
        <a:srgbClr val="1686C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ourovka">
      <a:majorFont>
        <a:latin typeface="Lemon/Milk(RUS BY LYAJKA)"/>
        <a:ea typeface=""/>
        <a:cs typeface=""/>
      </a:majorFont>
      <a:minorFont>
        <a:latin typeface="IBM Plex Sans Medium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24</TotalTime>
  <Words>22</Words>
  <Application>Microsoft Macintosh PowerPoint</Application>
  <PresentationFormat>Произвольный</PresentationFormat>
  <Paragraphs>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Lemon/Milk(RUS BY LYAJKA)</vt:lpstr>
      <vt:lpstr>Тема Office</vt:lpstr>
      <vt:lpstr>XLI International Winter School in Theoretical Physics “KOUROVKA”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XLI International Winter School in Theoretical Physics “KOUROVKA”</dc:title>
  <dc:creator>Aydin Biche-ool</dc:creator>
  <cp:lastModifiedBy>Microsoft Office User</cp:lastModifiedBy>
  <cp:revision>2</cp:revision>
  <dcterms:created xsi:type="dcterms:W3CDTF">2026-01-28T13:33:05Z</dcterms:created>
  <dcterms:modified xsi:type="dcterms:W3CDTF">2026-01-28T14:04:21Z</dcterms:modified>
</cp:coreProperties>
</file>